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88" r:id="rId2"/>
    <p:sldId id="261" r:id="rId3"/>
    <p:sldId id="262" r:id="rId4"/>
    <p:sldId id="263" r:id="rId5"/>
    <p:sldId id="266" r:id="rId6"/>
    <p:sldId id="264" r:id="rId7"/>
    <p:sldId id="267" r:id="rId8"/>
    <p:sldId id="268" r:id="rId9"/>
    <p:sldId id="269" r:id="rId10"/>
    <p:sldId id="270" r:id="rId11"/>
    <p:sldId id="265" r:id="rId12"/>
    <p:sldId id="273" r:id="rId13"/>
    <p:sldId id="274" r:id="rId14"/>
    <p:sldId id="271" r:id="rId15"/>
    <p:sldId id="275" r:id="rId16"/>
    <p:sldId id="276" r:id="rId17"/>
    <p:sldId id="277" r:id="rId18"/>
    <p:sldId id="278" r:id="rId19"/>
    <p:sldId id="279" r:id="rId20"/>
    <p:sldId id="283" r:id="rId21"/>
    <p:sldId id="28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7" autoAdjust="0"/>
    <p:restoredTop sz="94660"/>
  </p:normalViewPr>
  <p:slideViewPr>
    <p:cSldViewPr>
      <p:cViewPr>
        <p:scale>
          <a:sx n="76" d="100"/>
          <a:sy n="76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2AC0C-B892-4C05-BAB5-474C7CDABE32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6915E-4022-460D-A117-42F08385E2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32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6915E-4022-460D-A117-42F08385E2E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D36B1-3792-4AED-A2D8-CEFBA320CB47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2562F0-480C-4D12-8647-B083C32572E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Publisher</a:t>
            </a:r>
            <a:r>
              <a:rPr lang="ru-RU" dirty="0"/>
              <a:t> Использование автофигур и объектов </a:t>
            </a:r>
            <a:r>
              <a:rPr lang="ru-RU" dirty="0" err="1" smtClean="0"/>
              <a:t>WordArt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31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8314"/>
            <a:ext cx="4357718" cy="668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714844" y="0"/>
            <a:ext cx="4429156" cy="64940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Кнопка </a:t>
            </a: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Граница рисунка 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предоставляет возможность устанавливать параметры обрамления картинки: цвет и толщину контура, тип линии, которая будет обрамлять изображение.</a:t>
            </a:r>
            <a:endParaRPr lang="ru-RU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28670"/>
            <a:ext cx="2786050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Для настроек всех параметров рисунка одновременно используется окно 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ФОРМАТ</a:t>
            </a:r>
            <a:r>
              <a:rPr lang="ru-RU" sz="2400" b="1" i="1" strike="sngStrike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РИСУНКА</a:t>
            </a:r>
            <a:r>
              <a:rPr lang="ru-RU" sz="2400" b="1" i="1" strike="sngStrike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</a:t>
            </a:r>
            <a:endParaRPr lang="ru-RU" sz="2400" b="1" i="1" strike="sngStrike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 l="1389" r="18918"/>
          <a:stretch>
            <a:fillRect/>
          </a:stretch>
        </p:blipFill>
        <p:spPr bwMode="auto">
          <a:xfrm>
            <a:off x="2786050" y="0"/>
            <a:ext cx="6319711" cy="68580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5" y="1000108"/>
            <a:ext cx="8858312" cy="156966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3. </a:t>
            </a:r>
            <a:r>
              <a:rPr lang="ru-RU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Группа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Упорядочить </a:t>
            </a:r>
            <a:r>
              <a:rPr lang="ru-RU" sz="3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определяет положение изображения относительно текста, других объектов.</a:t>
            </a:r>
            <a:endParaRPr lang="ru-RU" sz="32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60973" r="14969"/>
          <a:stretch>
            <a:fillRect/>
          </a:stretch>
        </p:blipFill>
        <p:spPr bwMode="auto">
          <a:xfrm>
            <a:off x="98951" y="3143248"/>
            <a:ext cx="896484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5" y="1000108"/>
            <a:ext cx="885831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4. </a:t>
            </a:r>
            <a:r>
              <a:rPr lang="ru-RU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Группа </a:t>
            </a:r>
            <a:r>
              <a:rPr lang="ru-RU" sz="3600" b="1" i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Размер </a:t>
            </a:r>
            <a:r>
              <a:rPr lang="ru-RU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позволяет установить размер фигуры, а также выполнить ее обрезку.</a:t>
            </a:r>
            <a:endParaRPr lang="ru-RU" sz="36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84479" r="952"/>
          <a:stretch>
            <a:fillRect/>
          </a:stretch>
        </p:blipFill>
        <p:spPr bwMode="auto">
          <a:xfrm>
            <a:off x="1357290" y="2842456"/>
            <a:ext cx="6357982" cy="40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42844" y="-24"/>
            <a:ext cx="8858280" cy="8572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Создание изображений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1000108"/>
            <a:ext cx="5857884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Существует набор сложных фигур, позволяющая быстро создавать различные изображения. </a:t>
            </a:r>
          </a:p>
          <a:p>
            <a:r>
              <a:rPr lang="ru-RU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Выбираются кнопкой </a:t>
            </a:r>
            <a:r>
              <a:rPr lang="ru-RU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Фигуры</a:t>
            </a:r>
            <a:r>
              <a:rPr lang="ru-RU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 в группе Иллюстрации на вкладке </a:t>
            </a:r>
            <a:r>
              <a:rPr lang="ru-RU" sz="36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Вставка</a:t>
            </a:r>
            <a:r>
              <a:rPr lang="ru-RU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nstantia" pitchFamily="18" charset="0"/>
              </a:rPr>
              <a:t>.</a:t>
            </a:r>
            <a:endParaRPr lang="ru-RU" sz="36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nstantia" pitchFamily="18" charset="0"/>
            </a:endParaRPr>
          </a:p>
        </p:txBody>
      </p:sp>
      <p:pic>
        <p:nvPicPr>
          <p:cNvPr id="30722" name="Picture 2" descr="Список Фигуры на лент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2322"/>
            <a:ext cx="2857488" cy="5935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26" y="1214422"/>
            <a:ext cx="8786874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Для редактирования фигур используется вкладка </a:t>
            </a: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Формат. 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 l="3856" t="4072" r="54219" b="82573"/>
          <a:stretch>
            <a:fillRect/>
          </a:stretch>
        </p:blipFill>
        <p:spPr bwMode="auto">
          <a:xfrm>
            <a:off x="0" y="3857628"/>
            <a:ext cx="91440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571480"/>
            <a:ext cx="3714776" cy="569386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Группа</a:t>
            </a:r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Стили фигур </a:t>
            </a:r>
            <a:r>
              <a:rPr lang="ru-RU" sz="28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предназначена для выбора вариантов оформления фигур. Оформление включает в себя цвет и толщину линий, цвет заливки и другие параметры .</a:t>
            </a:r>
            <a:endParaRPr lang="ru-RU" sz="2800" b="1" i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2" descr="Меню экспресс-стилей фигу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5114933" cy="5728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928670"/>
            <a:ext cx="4000528" cy="35394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Для настройки стиля фигуры вручную можно использовать кнопки 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Заливка фигуры и Контур фигуры. 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9942" name="Picture 6" descr="Меню Контур фигур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642918"/>
            <a:ext cx="3143240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7554" y="642918"/>
            <a:ext cx="5857916" cy="42165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Для оформления объектов векторной графики широко используются эффекты тени и объема.</a:t>
            </a:r>
          </a:p>
          <a:p>
            <a:endParaRPr lang="ru-RU" sz="2400" b="1" i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  <a:p>
            <a:r>
              <a:rPr lang="ru-RU" sz="24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Инструменты, расположенные в правой части группы Эффекты тени, дают возможность поворачивать тени на нужный угол. </a:t>
            </a:r>
          </a:p>
          <a:p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8914" name="Picture 2" descr="Варианты тен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3" y="1"/>
            <a:ext cx="3143273" cy="6858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6_53sm.png"/>
          <p:cNvPicPr>
            <a:picLocks noChangeAspect="1"/>
          </p:cNvPicPr>
          <p:nvPr/>
        </p:nvPicPr>
        <p:blipFill>
          <a:blip r:embed="rId3"/>
          <a:srcRect l="55215" t="15726" r="3374"/>
          <a:stretch>
            <a:fillRect/>
          </a:stretch>
        </p:blipFill>
        <p:spPr>
          <a:xfrm>
            <a:off x="71406" y="-104919"/>
            <a:ext cx="2857520" cy="682006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214678" y="428604"/>
            <a:ext cx="4214842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Инструменты, расположенные в правой части группы </a:t>
            </a:r>
            <a:r>
              <a:rPr lang="ru-RU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Объем</a:t>
            </a:r>
            <a:r>
              <a:rPr lang="ru-RU" sz="3200" b="1" i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, дают возможность поворачивать объем на нужный угол.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4"/>
            <a:ext cx="8858280" cy="85724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Готовые изображения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70" y="785794"/>
            <a:ext cx="9144000" cy="224676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добавления в документ изображения, которое хранится на жестком диске, используется кнопка </a:t>
            </a:r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Рисунок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группе Иллюстрации на вкладке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Вставка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32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0" name="Picture 2" descr="Кнопка вставки изображений в документ"/>
          <p:cNvPicPr>
            <a:picLocks noChangeAspect="1" noChangeArrowheads="1"/>
          </p:cNvPicPr>
          <p:nvPr/>
        </p:nvPicPr>
        <p:blipFill>
          <a:blip r:embed="rId3"/>
          <a:srcRect r="43087"/>
          <a:stretch>
            <a:fillRect/>
          </a:stretch>
        </p:blipFill>
        <p:spPr bwMode="auto">
          <a:xfrm>
            <a:off x="1214414" y="785794"/>
            <a:ext cx="7143800" cy="49909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42844" y="-24"/>
            <a:ext cx="8858280" cy="85724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Word</a:t>
            </a:r>
            <a:r>
              <a:rPr kumimoji="0" lang="en-US" sz="5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Art</a:t>
            </a:r>
            <a:endParaRPr kumimoji="0" lang="ru-RU" sz="5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857233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i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Word Art</a:t>
            </a:r>
            <a:r>
              <a:rPr lang="ru-RU" sz="2400" b="1" i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 </a:t>
            </a:r>
            <a:r>
              <a:rPr lang="ru-RU" sz="24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- набор фигурных шрифтов, </a:t>
            </a:r>
          </a:p>
          <a:p>
            <a:pPr algn="ctr"/>
            <a:r>
              <a:rPr lang="ru-RU" sz="24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расположены на вкладке </a:t>
            </a:r>
            <a:r>
              <a:rPr lang="ru-RU" sz="24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Вставка</a:t>
            </a:r>
            <a:r>
              <a:rPr lang="ru-RU" sz="24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24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2164"/>
          <a:stretch>
            <a:fillRect/>
          </a:stretch>
        </p:blipFill>
        <p:spPr bwMode="auto">
          <a:xfrm>
            <a:off x="928662" y="1714488"/>
            <a:ext cx="6715172" cy="508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857232"/>
            <a:ext cx="9055684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Для работы с объектом </a:t>
            </a:r>
          </a:p>
          <a:p>
            <a:r>
              <a:rPr lang="en-US" sz="4000" b="1" i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Word Art</a:t>
            </a:r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используется панель </a:t>
            </a:r>
          </a:p>
          <a:p>
            <a:r>
              <a:rPr lang="ru-RU" sz="40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Формат</a:t>
            </a:r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40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r="55469"/>
          <a:stretch>
            <a:fillRect/>
          </a:stretch>
        </p:blipFill>
        <p:spPr bwMode="auto">
          <a:xfrm>
            <a:off x="0" y="3000372"/>
            <a:ext cx="9001156" cy="295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70" y="785794"/>
            <a:ext cx="91440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работы со стандартными изображениями используется кнопка </a:t>
            </a: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Клип</a:t>
            </a:r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вкладке </a:t>
            </a: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Вставка</a:t>
            </a:r>
            <a:r>
              <a:rPr lang="ru-RU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2530" name="Picture 2" descr="Кнопка Кли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1857364"/>
            <a:ext cx="9148935" cy="50006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571604" y="2000240"/>
            <a:ext cx="1285884" cy="2143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14348" y="571480"/>
            <a:ext cx="792961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редактирования изображений используется вкладка </a:t>
            </a:r>
            <a:r>
              <a:rPr lang="kk-KZ" sz="4000" b="1" u="sng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ФОРМАТ</a:t>
            </a:r>
            <a:endParaRPr lang="ru-RU" sz="3200" b="1" u="sng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 r="39370"/>
          <a:stretch>
            <a:fillRect/>
          </a:stretch>
        </p:blipFill>
        <p:spPr bwMode="auto">
          <a:xfrm>
            <a:off x="-32" y="2233112"/>
            <a:ext cx="9144032" cy="1387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60630"/>
          <a:stretch>
            <a:fillRect/>
          </a:stretch>
        </p:blipFill>
        <p:spPr bwMode="auto">
          <a:xfrm>
            <a:off x="0" y="4143380"/>
            <a:ext cx="9144000" cy="213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928670"/>
            <a:ext cx="8072494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Вкладка </a:t>
            </a:r>
            <a:r>
              <a:rPr lang="ru-RU" sz="32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Формат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состоит из следующих групп:</a:t>
            </a:r>
          </a:p>
          <a:p>
            <a:r>
              <a:rPr lang="ru-RU" sz="3200" b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Изменить </a:t>
            </a:r>
            <a:r>
              <a:rPr lang="ru-RU" sz="32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позволяет изменить яркость, контрастность, цвет рисунка.</a:t>
            </a:r>
            <a:endParaRPr lang="ru-RU" sz="3200" b="1" u="sng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 r="71653"/>
          <a:stretch>
            <a:fillRect/>
          </a:stretch>
        </p:blipFill>
        <p:spPr bwMode="auto">
          <a:xfrm>
            <a:off x="65654" y="3500438"/>
            <a:ext cx="902271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Выбор параметров изображения с помощью кнопки Перекрасить"/>
          <p:cNvPicPr>
            <a:picLocks noChangeAspect="1" noChangeArrowheads="1"/>
          </p:cNvPicPr>
          <p:nvPr/>
        </p:nvPicPr>
        <p:blipFill>
          <a:blip r:embed="rId3"/>
          <a:srcRect t="10561"/>
          <a:stretch>
            <a:fillRect/>
          </a:stretch>
        </p:blipFill>
        <p:spPr bwMode="auto">
          <a:xfrm>
            <a:off x="1714480" y="-20477"/>
            <a:ext cx="5929354" cy="6878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7" y="1000108"/>
            <a:ext cx="8572559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Группа </a:t>
            </a:r>
            <a:r>
              <a:rPr lang="ru-RU" sz="4000" b="1" u="sng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Стили рисунков </a:t>
            </a:r>
            <a:r>
              <a:rPr lang="ru-RU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оформления изображений. </a:t>
            </a:r>
            <a:endParaRPr lang="ru-RU" sz="4000" b="1" u="sng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27559" r="38582"/>
          <a:stretch>
            <a:fillRect/>
          </a:stretch>
        </p:blipFill>
        <p:spPr bwMode="auto">
          <a:xfrm>
            <a:off x="0" y="3515653"/>
            <a:ext cx="9144000" cy="248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-27445"/>
            <a:ext cx="5715008" cy="685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3914"/>
            <a:ext cx="3571900" cy="681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C:\Program Files\Microsoft Office\MEDIA\CAGCAT10\j0195384.wmf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714348" y="1357298"/>
            <a:ext cx="1795882" cy="1833372"/>
          </a:xfrm>
          <a:prstGeom prst="plaqu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Рисунок 7" descr="C:\Program Files\Microsoft Office\MEDIA\CAGCAT10\j0195384.wmf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143240" y="642918"/>
            <a:ext cx="1795882" cy="1833372"/>
          </a:xfrm>
          <a:prstGeom prst="star16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Рисунок 9" descr="C:\Program Files\Microsoft Office\MEDIA\CAGCAT10\j0195384.wmf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571472" y="3929066"/>
            <a:ext cx="1795882" cy="1833372"/>
          </a:xfrm>
          <a:prstGeom prst="teardrop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Рисунок 10" descr="C:\Program Files\Microsoft Office\MEDIA\CAGCAT10\j0195384.wmf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071802" y="3286124"/>
            <a:ext cx="1795882" cy="1833372"/>
          </a:xfrm>
          <a:prstGeom prst="doubleWav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427</TotalTime>
  <Words>299</Words>
  <Application>Microsoft Office PowerPoint</Application>
  <PresentationFormat>Экран (4:3)</PresentationFormat>
  <Paragraphs>48</Paragraphs>
  <Slides>21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Publisher Использование автофигур и объектов WordArt.</vt:lpstr>
      <vt:lpstr>Готовые изображения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Соловьевы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Word 2007:  работа с таблицами</dc:title>
  <dc:creator>Николай и Светлана</dc:creator>
  <cp:lastModifiedBy>Батька</cp:lastModifiedBy>
  <cp:revision>46</cp:revision>
  <dcterms:created xsi:type="dcterms:W3CDTF">2008-10-11T20:26:00Z</dcterms:created>
  <dcterms:modified xsi:type="dcterms:W3CDTF">2021-10-07T06:51:27Z</dcterms:modified>
</cp:coreProperties>
</file>