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  <p:sldId id="257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94671" autoAdjust="0"/>
  </p:normalViewPr>
  <p:slideViewPr>
    <p:cSldViewPr>
      <p:cViewPr>
        <p:scale>
          <a:sx n="106" d="100"/>
          <a:sy n="106" d="100"/>
        </p:scale>
        <p:origin x="-59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0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3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9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51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4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13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708E-4A9D-41B2-A077-6AF5AEA34B8F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9863-469F-4C24-9F94-C068E0A69E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1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210">
            <a:off x="315217" y="845071"/>
            <a:ext cx="6973296" cy="2719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807852" cy="4279985"/>
          </a:xfrm>
          <a:prstGeom prst="rect">
            <a:avLst/>
          </a:prstGeom>
        </p:spPr>
      </p:pic>
      <p:pic>
        <p:nvPicPr>
          <p:cNvPr id="8" name="Fiksiki_-_A_kto_takie_fiksiki_-_bol_shoy_bol_shoy_sekret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4661" y="5715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144556" cy="2995471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971600" y="366272"/>
            <a:ext cx="7433682" cy="2713691"/>
          </a:xfrm>
          <a:prstGeom prst="cloudCallout">
            <a:avLst>
              <a:gd name="adj1" fmla="val -16174"/>
              <a:gd name="adj2" fmla="val 86659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Поздравляем вы прошли все этапы настоящего помощника фиксика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6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атька\Desktop\фиксы\65a0d2744d12a1217294b461639f38a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iksiki_-_A_kto_takie_fiksiki_-_bol_shoy_bol_shoy_sekret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атька\Desktop\фиксы\65a0d2744d12a1217294b461639f38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>ФИ</a:t>
            </a:r>
            <a:br>
              <a:rPr lang="ru-RU" b="1" u="sng" dirty="0" smtClean="0"/>
            </a:br>
            <a:r>
              <a:rPr lang="ru-RU" b="1" u="sng" dirty="0" smtClean="0"/>
              <a:t>ВОЗРАСТ </a:t>
            </a:r>
            <a:br>
              <a:rPr lang="ru-RU" b="1" u="sng" dirty="0" smtClean="0"/>
            </a:br>
            <a:r>
              <a:rPr lang="ru-RU" b="1" u="sng" dirty="0" smtClean="0"/>
              <a:t>ГОД ОБУЧЕНИЯ</a:t>
            </a:r>
            <a:br>
              <a:rPr lang="ru-RU" b="1" u="sng" dirty="0" smtClean="0"/>
            </a:br>
            <a:r>
              <a:rPr lang="ru-RU" b="1" u="sng" dirty="0" smtClean="0"/>
              <a:t>ЦВЕТ КОМБИНЕЗОНА</a:t>
            </a:r>
            <a:br>
              <a:rPr lang="ru-RU" b="1" u="sng" dirty="0" smtClean="0"/>
            </a:br>
            <a:r>
              <a:rPr lang="ru-RU" b="1" u="sng" dirty="0" smtClean="0"/>
              <a:t>ДАТА</a:t>
            </a:r>
            <a:endParaRPr lang="ru-RU" b="1" u="sng" dirty="0"/>
          </a:p>
        </p:txBody>
      </p:sp>
      <p:sp>
        <p:nvSpPr>
          <p:cNvPr id="6" name="Поле 11"/>
          <p:cNvSpPr txBox="1"/>
          <p:nvPr/>
        </p:nvSpPr>
        <p:spPr>
          <a:xfrm>
            <a:off x="1074102" y="476672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РЕГИСТРАЦИЯ НАСТОЯЩЕГО ПОМОЩНИКА ФИКСИКОВ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85" y="1916832"/>
            <a:ext cx="4964782" cy="4652428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3563888" y="1896568"/>
            <a:ext cx="3378200" cy="1879600"/>
          </a:xfrm>
          <a:prstGeom prst="cloudCallout">
            <a:avLst>
              <a:gd name="adj1" fmla="val 42145"/>
              <a:gd name="adj2" fmla="val 638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  <a:r>
              <a:rPr lang="ru-RU" sz="1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Размер шрифта 48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Сохранить файл под своим именем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8" descr="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2625080" cy="293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9" descr="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535960" cy="293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" y="4300694"/>
            <a:ext cx="2222500" cy="2222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9000" y="2780928"/>
            <a:ext cx="4200128" cy="2362572"/>
          </a:xfrm>
          <a:prstGeom prst="rect">
            <a:avLst/>
          </a:prstGeom>
        </p:spPr>
      </p:pic>
      <p:sp>
        <p:nvSpPr>
          <p:cNvPr id="14" name="Поле 11"/>
          <p:cNvSpPr txBox="1"/>
          <p:nvPr/>
        </p:nvSpPr>
        <p:spPr>
          <a:xfrm>
            <a:off x="107504" y="9939"/>
            <a:ext cx="8640959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КАЖДЫЙ ПОМОШНИК ФИКСИКА ДОЛЖЕН ЗНАТЬ! ТЕХНИКУ БЕЗОПАСНОСТИ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104" y="2636912"/>
            <a:ext cx="2535960" cy="29307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08104" y="2631030"/>
            <a:ext cx="2535960" cy="29366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11"/>
          <p:cNvSpPr txBox="1"/>
          <p:nvPr/>
        </p:nvSpPr>
        <p:spPr>
          <a:xfrm>
            <a:off x="1049556" y="332656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УСТРОЙСТВО КОМПЬЮТЕРА</a:t>
            </a:r>
          </a:p>
        </p:txBody>
      </p:sp>
      <p:pic>
        <p:nvPicPr>
          <p:cNvPr id="8" name="Рисунок 7" descr="C:\Users\Батька\Desktop\фиксы\i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8" y="4221088"/>
            <a:ext cx="2967355" cy="2320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Выноска-облако 6"/>
          <p:cNvSpPr/>
          <p:nvPr/>
        </p:nvSpPr>
        <p:spPr>
          <a:xfrm>
            <a:off x="3713678" y="1480974"/>
            <a:ext cx="3983156" cy="2208700"/>
          </a:xfrm>
          <a:prstGeom prst="cloudCallout">
            <a:avLst>
              <a:gd name="adj1" fmla="val 41004"/>
              <a:gd name="adj2" fmla="val 997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Дружок помоги нам определить названия устройств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http://im7-tub.yandex.net/i?id=153330860-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9674"/>
            <a:ext cx="1584175" cy="15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3-tub.yandex.net/i?id=28248585-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304">
            <a:off x="2567567" y="5095888"/>
            <a:ext cx="1799533" cy="120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6-tub.yandex.net/i?id=7514971-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4" y="5380394"/>
            <a:ext cx="134056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ле 54"/>
          <p:cNvSpPr txBox="1"/>
          <p:nvPr/>
        </p:nvSpPr>
        <p:spPr>
          <a:xfrm>
            <a:off x="1575254" y="1611218"/>
            <a:ext cx="1967230" cy="32550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?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06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кабинет\t6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14" y="1506071"/>
            <a:ext cx="3058082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F:\кабинет\t6m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2981346" cy="24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F:\кабинет\t6m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71959"/>
            <a:ext cx="3096344" cy="23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5385" b="27660"/>
          <a:stretch/>
        </p:blipFill>
        <p:spPr bwMode="auto">
          <a:xfrm>
            <a:off x="7419803" y="4813935"/>
            <a:ext cx="1652905" cy="2044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оле 11"/>
          <p:cNvSpPr txBox="1"/>
          <p:nvPr/>
        </p:nvSpPr>
        <p:spPr>
          <a:xfrm>
            <a:off x="950453" y="121566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ИСТОРИЯ КОМПЬЮТЕРНОЙ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2851" y="2277741"/>
            <a:ext cx="206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3 Поколения 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5870" y="2277740"/>
            <a:ext cx="2215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4 Поколения развития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4930" y="5019530"/>
            <a:ext cx="151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 Поколения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развития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988549" y="3315687"/>
            <a:ext cx="4896544" cy="2520280"/>
          </a:xfrm>
          <a:prstGeom prst="cloudCallout">
            <a:avLst>
              <a:gd name="adj1" fmla="val 41735"/>
              <a:gd name="adj2" fmla="val 44031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Обведите сколько существует поколений развития вы</a:t>
            </a: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числительной техники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3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" y="2996952"/>
            <a:ext cx="3379355" cy="3600400"/>
          </a:xfrm>
          <a:prstGeom prst="rect">
            <a:avLst/>
          </a:prstGeom>
        </p:spPr>
      </p:pic>
      <p:sp>
        <p:nvSpPr>
          <p:cNvPr id="10" name="Поле 11"/>
          <p:cNvSpPr txBox="1"/>
          <p:nvPr/>
        </p:nvSpPr>
        <p:spPr>
          <a:xfrm>
            <a:off x="1077662" y="186754"/>
            <a:ext cx="6995795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Графический редактор</a:t>
            </a:r>
            <a:r>
              <a:rPr lang="ru-RU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«</a:t>
            </a:r>
            <a:r>
              <a:rPr lang="en-US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Paint</a:t>
            </a:r>
            <a:r>
              <a:rPr lang="ru-RU" sz="4800" b="1" dirty="0">
                <a:ln>
                  <a:noFill/>
                </a:ln>
                <a:gradFill>
                  <a:gsLst>
                    <a:gs pos="0">
                      <a:srgbClr val="FFA260"/>
                    </a:gs>
                    <a:gs pos="25000">
                      <a:srgbClr val="FF9E55"/>
                    </a:gs>
                    <a:gs pos="50000">
                      <a:srgbClr val="F38D3A"/>
                    </a:gs>
                    <a:gs pos="75000">
                      <a:srgbClr val="FF9E55"/>
                    </a:gs>
                    <a:gs pos="100000">
                      <a:srgbClr val="FFA260"/>
                    </a:gs>
                  </a:gsLst>
                  <a:lin ang="5400000" scaled="0"/>
                </a:gra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923538" y="1405954"/>
            <a:ext cx="5184576" cy="2896110"/>
          </a:xfrm>
          <a:prstGeom prst="cloudCallout">
            <a:avLst>
              <a:gd name="adj1" fmla="val -59548"/>
              <a:gd name="adj2" fmla="val 6511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n>
                <a:noFill/>
              </a:ln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На страничке педагога Губарев Юрий Алексеевич  </a:t>
            </a: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открыть файл «</a:t>
            </a: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Задание для </a:t>
            </a:r>
            <a:r>
              <a:rPr lang="ru-RU" sz="2000" b="1" dirty="0" err="1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Ф</a:t>
            </a:r>
            <a:r>
              <a:rPr lang="ru-RU" sz="2000" b="1" dirty="0" err="1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иксика</a:t>
            </a: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55576" y="116632"/>
            <a:ext cx="4630415" cy="2685283"/>
          </a:xfrm>
          <a:prstGeom prst="cloudCallout">
            <a:avLst>
              <a:gd name="adj1" fmla="val 82153"/>
              <a:gd name="adj2" fmla="val 21535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n>
                <a:noFill/>
              </a:ln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Помогите </a:t>
            </a: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дорисовать недостающие фигуры, линии, а затем раскрасьте рисунок.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524" y="1459273"/>
            <a:ext cx="2256555" cy="206203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7" y="2996952"/>
            <a:ext cx="5328592" cy="340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6084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7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91</Words>
  <Application>Microsoft Office PowerPoint</Application>
  <PresentationFormat>Экран (4:3)</PresentationFormat>
  <Paragraphs>27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ФИ ВОЗРАСТ  ГОД ОБУЧЕНИЯ ЦВЕТ КОМБИНЕЗОНА ДАТА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Батька</dc:creator>
  <cp:lastModifiedBy>Батька</cp:lastModifiedBy>
  <cp:revision>22</cp:revision>
  <dcterms:created xsi:type="dcterms:W3CDTF">2015-01-30T09:31:48Z</dcterms:created>
  <dcterms:modified xsi:type="dcterms:W3CDTF">2020-04-13T08:46:11Z</dcterms:modified>
</cp:coreProperties>
</file>