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5" r:id="rId5"/>
    <p:sldId id="267" r:id="rId6"/>
    <p:sldId id="269" r:id="rId7"/>
    <p:sldId id="271" r:id="rId8"/>
    <p:sldId id="273" r:id="rId9"/>
    <p:sldId id="277" r:id="rId10"/>
    <p:sldId id="279" r:id="rId11"/>
    <p:sldId id="281" r:id="rId12"/>
    <p:sldId id="283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D9F5-9B19-4320-80B2-8B4E0489D096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363FC-A04B-4A01-A840-2621F4B75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724400"/>
            <a:ext cx="6400800" cy="1600200"/>
          </a:xfrm>
        </p:spPr>
        <p:txBody>
          <a:bodyPr>
            <a:normAutofit/>
          </a:bodyPr>
          <a:lstStyle/>
          <a:p>
            <a:pPr algn="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ЦДО с.Куйбышево</a:t>
            </a:r>
          </a:p>
          <a:p>
            <a:pPr algn="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Першина Татьяна Викторовна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smtClean="0">
                <a:latin typeface="Avalon Medium" pitchFamily="2" charset="0"/>
              </a:rPr>
              <a:t>Музыкотерапия</a:t>
            </a:r>
            <a:r>
              <a:rPr lang="ru-RU" smtClean="0"/>
              <a:t/>
            </a:r>
            <a:br>
              <a:rPr lang="ru-RU" smtClean="0"/>
            </a:br>
            <a:r>
              <a:rPr lang="ru-RU" sz="2400" smtClean="0">
                <a:latin typeface="Aardvark" pitchFamily="34" charset="0"/>
              </a:rPr>
              <a:t>Музыка и здоровье ребёнка.</a:t>
            </a:r>
          </a:p>
        </p:txBody>
      </p:sp>
      <p:pic>
        <p:nvPicPr>
          <p:cNvPr id="9220" name="Picture 4" descr="C:\Documents and Settings\Света\Рабочий стол\П.В\Рабочее\0_7602c_c38fc5f6_orig-1309x10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8401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95600" y="838200"/>
            <a:ext cx="3429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6556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Активная музыкотерапия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914400"/>
            <a:ext cx="7772400" cy="457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Активное включение ребёнка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музыкотерапевтический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процесс.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вокалотерапия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танцетерапия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инструментальная музыкотерапия</a:t>
            </a:r>
          </a:p>
        </p:txBody>
      </p:sp>
      <p:pic>
        <p:nvPicPr>
          <p:cNvPr id="19460" name="Picture 4" descr="C:\Documents and Settings\Света\Рабочий стол\П.В\Рабочее\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0"/>
            <a:ext cx="379571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Интегративная музыкотерапия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Синтез  музыкального и зрительного восприятия: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музыкоцветотерапия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музыкоизотерапия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(изображение музыки в рисунке)</a:t>
            </a:r>
          </a:p>
          <a:p>
            <a:endParaRPr lang="ru-RU" dirty="0" smtClean="0"/>
          </a:p>
        </p:txBody>
      </p:sp>
      <p:pic>
        <p:nvPicPr>
          <p:cNvPr id="20484" name="Picture 5" descr="C:\Documents and Settings\Света\Рабочий стол\П.В\Рабочее\1396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657600"/>
            <a:ext cx="4476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 и здоровье</a:t>
            </a:r>
          </a:p>
        </p:txBody>
      </p:sp>
      <p:sp>
        <p:nvSpPr>
          <p:cNvPr id="21507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Громкая музыка вредна для слуха и нервной системы, она подавляет нервную систему, увеличивает содержание адреналина в крови.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Восприятие музыки не требует предварительной подготовки и доступно детям самого раннего возраста.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прослушивания лучше использовать музыкальные пьесы, знакомые детям.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731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 и здоровье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340768"/>
            <a:ext cx="8231832" cy="27363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 прослушивания должна составлять не более 10 минут для детей дошкольного возраста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Бесшумная обстановка отрицательно влияет на психику человека, поскольку  тишина не является для него привычным окружающим фоном.</a:t>
            </a:r>
          </a:p>
        </p:txBody>
      </p:sp>
      <p:pic>
        <p:nvPicPr>
          <p:cNvPr id="22532" name="Picture 4" descr="C:\Documents and Settings\Света\Рабочий стол\П.В\Рабочее\holiday_children-day--04_1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05800" cy="1375048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valon Medium" pitchFamily="2" charset="0"/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valon Medium" pitchFamily="2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valon Medium" pitchFamily="2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valon Medium" pitchFamily="2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valon Medium" pitchFamily="2" charset="0"/>
              </a:rPr>
              <a:t>«Погрузите вашего ребёнка в колыбель музыки, звуки разбудят каждую клеточку его организма, откроют гармонию мира»      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valon Medium" pitchFamily="2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valon Medium" pitchFamily="2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Михаил Львович Лазарев.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</a:t>
            </a:r>
            <a:br>
              <a:rPr lang="ru-RU" sz="2400" smtClean="0"/>
            </a:br>
            <a:endParaRPr lang="ru-RU" sz="2400" b="1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33400" y="2286000"/>
            <a:ext cx="3894584" cy="258316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Как музыка может влиять на здоровье ребёнка?</a:t>
            </a:r>
          </a:p>
        </p:txBody>
      </p:sp>
      <p:pic>
        <p:nvPicPr>
          <p:cNvPr id="10245" name="Picture 6" descr="C:\Documents and Settings\Света\Рабочий стол\П.В\Рабочее\0_7ba52_1b182e59_XL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438400"/>
            <a:ext cx="54006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 имеет фундаментальные начала всего живого: ритм, мелодию и гармонию.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1828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Учит ребёнка чувствовать ритмы жизни, гармонизирует его собственные биоритмы, синхронизирует биохимические процессы организма.</a:t>
            </a:r>
          </a:p>
          <a:p>
            <a:endParaRPr lang="ru-RU" dirty="0" smtClean="0"/>
          </a:p>
        </p:txBody>
      </p:sp>
      <p:pic>
        <p:nvPicPr>
          <p:cNvPr id="11268" name="Picture 5" descr="C:\Documents and Settings\Света\Рабочий стол\П.В\Рабочее\image.p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24944"/>
            <a:ext cx="4953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8842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 позволяет точно дозировать психофизическую нагрузку  - от нежных звуков до мощных ритмов аэробики и танцев.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495800" y="2971800"/>
            <a:ext cx="4343400" cy="2590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при нарушении дыхательной функции можно использовать духовые инструменты, при нарушении моторики пальцев – клавишные, при психоневрологических нарушениях – прослушивание музыки.</a:t>
            </a:r>
          </a:p>
        </p:txBody>
      </p:sp>
      <p:pic>
        <p:nvPicPr>
          <p:cNvPr id="12292" name="Picture 4" descr="C:\Documents and Settings\Света\Рабочий стол\П.В\Рабочее\77935501_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9624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539552" y="1700808"/>
            <a:ext cx="8604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Разные виды музыки воздействуют  на различные функции организма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 позволяет совершенствовать дыхательную функцию опосредованно.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419600" y="2286000"/>
            <a:ext cx="4267200" cy="1981200"/>
          </a:xfrm>
        </p:spPr>
        <p:txBody>
          <a:bodyPr>
            <a:normAutofit fontScale="92500"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Влияя на ритм дыхания через музыкальную фразу (пение, игра на духовом инструменте), мы можем моделировать эмоциональное состояние.</a:t>
            </a:r>
          </a:p>
          <a:p>
            <a:endParaRPr lang="ru-RU" dirty="0" smtClean="0"/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611560" y="1371600"/>
            <a:ext cx="799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Эмоции тесно связаны с дыханием.</a:t>
            </a:r>
          </a:p>
        </p:txBody>
      </p:sp>
      <p:pic>
        <p:nvPicPr>
          <p:cNvPr id="13317" name="Picture 7" descr="C:\Documents and Settings\Света\Рабочий стол\П.В\Рабочее\1b2b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40290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31838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 восстанавливает иммунитет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снижении эмоционального тонуса или при наличии негативных эмоций снижается иммунитет ребёнка, он чаще болеет.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 позволяет снимать стрессы.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 как способ улучшения эмоционального фона в семье.</a:t>
            </a:r>
          </a:p>
        </p:txBody>
      </p:sp>
      <p:pic>
        <p:nvPicPr>
          <p:cNvPr id="14340" name="Picture 4" descr="C:\Documents and Settings\Света\Рабочий стол\П.В\Рабочее\Musical Egg H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73537"/>
            <a:ext cx="39243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Интерес к музыкотерапии врачей, педагогов и психологов постоянно растёт.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России интерес к проблеме взаимосвязи музыки и медицины очевиден. По инициативе В. М. Бехтерева в России в 1913 году был основан Комитет по исследованию музыкально – терапевтических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эфефктов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Специальные исследования С. С. Корсакова, В. М. Бехтерева, И. 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Догеля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И. М. Сеченова, И. Р. Тарханова выявили положительное влияние музыки на различные системы организма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Мелодии, доставляющие радость, благотворно влияют на организм: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увеличивают силу сердечных сокращений,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способствуют расширению сосудов,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нормализуют артериальное давление,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стимулируют пищеварение,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улучшают аппетит,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облегчают установление контакта между людьми,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повышают тонус коры головного мозга,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улучшают обмен веществ,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стимулируют дыхание и кровообращение,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усиливают внимание.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Рецептивная музыкотерапия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693025" cy="2819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(Пассивная)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Музыкопсихотерапия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решает задачи нормализации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состояния.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Музыкосоматотерапия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лечебное воздействие музыки непосредственно на тело человека.</a:t>
            </a:r>
          </a:p>
        </p:txBody>
      </p:sp>
      <p:pic>
        <p:nvPicPr>
          <p:cNvPr id="18436" name="Picture 4" descr="C:\Documents and Settings\Света\Рабочий стол\П.В\Рабочее\0_7bacd_e5be6f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14800"/>
            <a:ext cx="26670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424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Музыкотерапия Музыка и здоровье ребёнка.</vt:lpstr>
      <vt:lpstr>  «Погрузите вашего ребёнка в колыбель музыки, звуки разбудят каждую клеточку его организма, откроют гармонию мира»        Михаил Львович Лазарев.</vt:lpstr>
      <vt:lpstr>Музыка имеет фундаментальные начала всего живого: ритм, мелодию и гармонию.</vt:lpstr>
      <vt:lpstr> Музыка позволяет точно дозировать психофизическую нагрузку  - от нежных звуков до мощных ритмов аэробики и танцев. </vt:lpstr>
      <vt:lpstr>Музыка позволяет совершенствовать дыхательную функцию опосредованно.</vt:lpstr>
      <vt:lpstr>Музыка восстанавливает иммунитет</vt:lpstr>
      <vt:lpstr>Интерес к музыкотерапии врачей, педагогов и психологов постоянно растёт.</vt:lpstr>
      <vt:lpstr>Мелодии, доставляющие радость, благотворно влияют на организм:</vt:lpstr>
      <vt:lpstr>Рецептивная музыкотерапия</vt:lpstr>
      <vt:lpstr>Активная музыкотерапия</vt:lpstr>
      <vt:lpstr>Интегративная музыкотерапия</vt:lpstr>
      <vt:lpstr>Музыка и здоровье</vt:lpstr>
      <vt:lpstr>Музыка и здоровье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Музыкотерапия Музыка и здоровье ребёнка.</dc:title>
  <dc:creator>777</dc:creator>
  <cp:lastModifiedBy>777</cp:lastModifiedBy>
  <cp:revision>7</cp:revision>
  <dcterms:created xsi:type="dcterms:W3CDTF">2020-04-25T10:31:43Z</dcterms:created>
  <dcterms:modified xsi:type="dcterms:W3CDTF">2020-04-26T18:02:38Z</dcterms:modified>
</cp:coreProperties>
</file>