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70" r:id="rId10"/>
    <p:sldId id="271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71D98-6EA3-432B-B071-187A3D37CF5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EEF57-954C-4580-9DA0-A16415EE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6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F57-954C-4580-9DA0-A16415EE0F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05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F57-954C-4580-9DA0-A16415EE0FDC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F57-954C-4580-9DA0-A16415EE0FDC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F57-954C-4580-9DA0-A16415EE0FD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F57-954C-4580-9DA0-A16415EE0FD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F57-954C-4580-9DA0-A16415EE0FD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F57-954C-4580-9DA0-A16415EE0FDC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F57-954C-4580-9DA0-A16415EE0FD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F57-954C-4580-9DA0-A16415EE0FDC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F57-954C-4580-9DA0-A16415EE0FDC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F57-954C-4580-9DA0-A16415EE0FDC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84A3-3DFC-46F6-A4FE-FE8E575C579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2A18-596B-45FD-8174-954D01AE5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84A3-3DFC-46F6-A4FE-FE8E575C579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2A18-596B-45FD-8174-954D01AE5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84A3-3DFC-46F6-A4FE-FE8E575C579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2A18-596B-45FD-8174-954D01AE5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84A3-3DFC-46F6-A4FE-FE8E575C579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2A18-596B-45FD-8174-954D01AE5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84A3-3DFC-46F6-A4FE-FE8E575C579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2A18-596B-45FD-8174-954D01AE5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84A3-3DFC-46F6-A4FE-FE8E575C579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2A18-596B-45FD-8174-954D01AE5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84A3-3DFC-46F6-A4FE-FE8E575C579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2A18-596B-45FD-8174-954D01AE5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84A3-3DFC-46F6-A4FE-FE8E575C579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2A18-596B-45FD-8174-954D01AE5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84A3-3DFC-46F6-A4FE-FE8E575C579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2A18-596B-45FD-8174-954D01AE5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84A3-3DFC-46F6-A4FE-FE8E575C579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2A18-596B-45FD-8174-954D01AE5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84A3-3DFC-46F6-A4FE-FE8E575C579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2A18-596B-45FD-8174-954D01AE5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84A3-3DFC-46F6-A4FE-FE8E575C579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2A18-596B-45FD-8174-954D01AE53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duotone>
              <a:schemeClr val="accent2">
                <a:shade val="45000"/>
                <a:satMod val="135000"/>
              </a:schemeClr>
              <a:prstClr val="white"/>
            </a:duotone>
            <a:lum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Юлия\Desktop\Без имени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6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2928" y="260648"/>
            <a:ext cx="90364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ЕСТЬ ДАТА В СНЕЖНОМ ФЕВРАЛЕ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9824" y="5805264"/>
            <a:ext cx="612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 ФЕВРАЛЯ 1943 Г.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duotone>
              <a:schemeClr val="accent2">
                <a:shade val="45000"/>
                <a:satMod val="135000"/>
              </a:schemeClr>
              <a:prstClr val="white"/>
            </a:duotone>
            <a:lum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84043"/>
            <a:ext cx="4746104" cy="3173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37" y="0"/>
            <a:ext cx="6146571" cy="37137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2871" cy="3684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0" y="3713721"/>
            <a:ext cx="4505222" cy="32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4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duotone>
              <a:schemeClr val="accent2">
                <a:shade val="45000"/>
                <a:satMod val="135000"/>
              </a:schemeClr>
              <a:prstClr val="white"/>
            </a:duotone>
            <a:lum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/>
          </a:p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/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Фото экскурсии 2018\DSCN8813.JPG"/>
          <p:cNvPicPr>
            <a:picLocks noChangeAspect="1" noChangeArrowheads="1"/>
          </p:cNvPicPr>
          <p:nvPr/>
        </p:nvPicPr>
        <p:blipFill>
          <a:blip r:embed="rId4" cstate="print"/>
          <a:srcRect l="7944"/>
          <a:stretch>
            <a:fillRect/>
          </a:stretch>
        </p:blipFill>
        <p:spPr bwMode="auto">
          <a:xfrm>
            <a:off x="4427984" y="1"/>
            <a:ext cx="4716016" cy="3842680"/>
          </a:xfrm>
          <a:prstGeom prst="rect">
            <a:avLst/>
          </a:prstGeom>
          <a:noFill/>
        </p:spPr>
      </p:pic>
      <p:pic>
        <p:nvPicPr>
          <p:cNvPr id="5123" name="Picture 3" descr="D:\Фото экскурсии 2018\SAM_3798.JPG"/>
          <p:cNvPicPr>
            <a:picLocks noChangeAspect="1" noChangeArrowheads="1"/>
          </p:cNvPicPr>
          <p:nvPr/>
        </p:nvPicPr>
        <p:blipFill>
          <a:blip r:embed="rId5" cstate="print"/>
          <a:srcRect l="6896" r="5172"/>
          <a:stretch>
            <a:fillRect/>
          </a:stretch>
        </p:blipFill>
        <p:spPr bwMode="auto">
          <a:xfrm>
            <a:off x="0" y="1"/>
            <a:ext cx="4427984" cy="3776808"/>
          </a:xfrm>
          <a:prstGeom prst="rect">
            <a:avLst/>
          </a:prstGeom>
          <a:noFill/>
        </p:spPr>
      </p:pic>
      <p:pic>
        <p:nvPicPr>
          <p:cNvPr id="5125" name="Picture 5" descr="D:\Фото экскурсии 2018\DSCN8822.JPG"/>
          <p:cNvPicPr>
            <a:picLocks noChangeAspect="1" noChangeArrowheads="1"/>
          </p:cNvPicPr>
          <p:nvPr/>
        </p:nvPicPr>
        <p:blipFill>
          <a:blip r:embed="rId6" cstate="print"/>
          <a:srcRect b="11227"/>
          <a:stretch>
            <a:fillRect/>
          </a:stretch>
        </p:blipFill>
        <p:spPr bwMode="auto">
          <a:xfrm>
            <a:off x="4257583" y="3604259"/>
            <a:ext cx="4886417" cy="3253741"/>
          </a:xfrm>
          <a:prstGeom prst="rect">
            <a:avLst/>
          </a:prstGeom>
          <a:noFill/>
        </p:spPr>
      </p:pic>
      <p:pic>
        <p:nvPicPr>
          <p:cNvPr id="5126" name="Picture 6" descr="D:\Фото экскурсии 2018\памятники\DSCN8815.JPG"/>
          <p:cNvPicPr>
            <a:picLocks noChangeAspect="1" noChangeArrowheads="1"/>
          </p:cNvPicPr>
          <p:nvPr/>
        </p:nvPicPr>
        <p:blipFill rotWithShape="1">
          <a:blip r:embed="rId7" cstate="print"/>
          <a:srcRect l="-4949" r="713"/>
          <a:stretch/>
        </p:blipFill>
        <p:spPr bwMode="auto">
          <a:xfrm>
            <a:off x="-231529" y="3608294"/>
            <a:ext cx="4521481" cy="3253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duotone>
              <a:schemeClr val="accent2">
                <a:shade val="45000"/>
                <a:satMod val="135000"/>
              </a:schemeClr>
              <a:prstClr val="white"/>
            </a:duotone>
            <a:lum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ДИАГРАММЫ\памятники\DSCN8808.JPG"/>
          <p:cNvPicPr>
            <a:picLocks noChangeAspect="1" noChangeArrowheads="1"/>
          </p:cNvPicPr>
          <p:nvPr/>
        </p:nvPicPr>
        <p:blipFill rotWithShape="1">
          <a:blip r:embed="rId4" cstate="print"/>
          <a:srcRect l="-107" r="6767" b="9744"/>
          <a:stretch/>
        </p:blipFill>
        <p:spPr bwMode="auto">
          <a:xfrm>
            <a:off x="4408228" y="3433876"/>
            <a:ext cx="4735772" cy="3434842"/>
          </a:xfrm>
          <a:prstGeom prst="rect">
            <a:avLst/>
          </a:prstGeom>
          <a:noFill/>
        </p:spPr>
      </p:pic>
      <p:pic>
        <p:nvPicPr>
          <p:cNvPr id="7173" name="Picture 5" descr="D:\Фото экскурсии 2018\памятники\DSCN8754.JPG"/>
          <p:cNvPicPr>
            <a:picLocks noChangeAspect="1" noChangeArrowheads="1"/>
          </p:cNvPicPr>
          <p:nvPr/>
        </p:nvPicPr>
        <p:blipFill rotWithShape="1">
          <a:blip r:embed="rId5" cstate="print"/>
          <a:srcRect l="12813" t="25291" r="25402" b="15827"/>
          <a:stretch/>
        </p:blipFill>
        <p:spPr bwMode="auto">
          <a:xfrm>
            <a:off x="4016480" y="-12183"/>
            <a:ext cx="5127520" cy="3665487"/>
          </a:xfrm>
          <a:prstGeom prst="rect">
            <a:avLst/>
          </a:prstGeom>
          <a:noFill/>
        </p:spPr>
      </p:pic>
      <p:pic>
        <p:nvPicPr>
          <p:cNvPr id="6" name="Picture 4" descr="D:\Фото экскурсии 2018\DSCN8771.JPG"/>
          <p:cNvPicPr>
            <a:picLocks noChangeAspect="1" noChangeArrowheads="1"/>
          </p:cNvPicPr>
          <p:nvPr/>
        </p:nvPicPr>
        <p:blipFill>
          <a:blip r:embed="rId6" cstate="print"/>
          <a:srcRect b="3950"/>
          <a:stretch>
            <a:fillRect/>
          </a:stretch>
        </p:blipFill>
        <p:spPr bwMode="auto">
          <a:xfrm>
            <a:off x="-31458" y="0"/>
            <a:ext cx="4716028" cy="3401026"/>
          </a:xfrm>
          <a:prstGeom prst="rect">
            <a:avLst/>
          </a:prstGeom>
          <a:noFill/>
        </p:spPr>
      </p:pic>
      <p:pic>
        <p:nvPicPr>
          <p:cNvPr id="7172" name="Picture 4" descr="D:\ДИАГРАММЫ\памятники\DSCN88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01026"/>
            <a:ext cx="4615922" cy="3462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duotone>
              <a:schemeClr val="accent2">
                <a:shade val="45000"/>
                <a:satMod val="135000"/>
              </a:schemeClr>
              <a:prstClr val="white"/>
            </a:duotone>
            <a:lum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80648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ПАМЯТИ ПАВШИХ БУДЬТЕ ДОСТОЙНЫ.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ВЕЧНО ДОСТОЙНЫ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Фото\Кумшатское Колодец\DSC_4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24744"/>
            <a:ext cx="6935398" cy="4643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591966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duotone>
              <a:schemeClr val="accent2">
                <a:shade val="45000"/>
                <a:satMod val="135000"/>
              </a:schemeClr>
              <a:prstClr val="white"/>
            </a:duotone>
            <a:lum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509120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04664"/>
            <a:ext cx="8424936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4" y="0"/>
            <a:ext cx="7620000" cy="274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43200"/>
            <a:ext cx="6855538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duotone>
              <a:schemeClr val="accent2">
                <a:shade val="45000"/>
                <a:satMod val="135000"/>
              </a:schemeClr>
              <a:prstClr val="white"/>
            </a:duotone>
            <a:lum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88640"/>
            <a:ext cx="8496944" cy="633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88" y="0"/>
            <a:ext cx="5436096" cy="4077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" y="2846032"/>
            <a:ext cx="5695560" cy="40119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duotone>
              <a:schemeClr val="accent2">
                <a:shade val="45000"/>
                <a:satMod val="135000"/>
              </a:schemeClr>
              <a:prstClr val="white"/>
            </a:duotone>
            <a:lum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4728" b="84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duotone>
              <a:schemeClr val="accent2">
                <a:shade val="45000"/>
                <a:satMod val="135000"/>
              </a:schemeClr>
              <a:prstClr val="white"/>
            </a:duotone>
            <a:lum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РОЕКТ МАРШРУТ ПОБЕДЫ\ДИАГРАММЫ\DSC_05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"/>
            <a:ext cx="6299409" cy="688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duotone>
              <a:schemeClr val="accent2">
                <a:shade val="45000"/>
                <a:satMod val="135000"/>
              </a:schemeClr>
              <a:prstClr val="white"/>
            </a:duotone>
            <a:lum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0"/>
            <a:ext cx="6588224" cy="4122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50368"/>
            <a:ext cx="6434304" cy="30076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duotone>
              <a:schemeClr val="accent2">
                <a:shade val="45000"/>
                <a:satMod val="135000"/>
              </a:schemeClr>
              <a:prstClr val="white"/>
            </a:duotone>
            <a:lum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3320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72065" cy="3579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70109"/>
            <a:ext cx="4917926" cy="36884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duotone>
              <a:schemeClr val="accent2">
                <a:shade val="45000"/>
                <a:satMod val="135000"/>
              </a:schemeClr>
              <a:prstClr val="white"/>
            </a:duotone>
            <a:lum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4809"/>
            <a:ext cx="6660232" cy="3644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" y="3644145"/>
            <a:ext cx="4847119" cy="32281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20" y="3629819"/>
            <a:ext cx="5565080" cy="32281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duotone>
              <a:schemeClr val="accent2">
                <a:shade val="45000"/>
                <a:satMod val="135000"/>
              </a:schemeClr>
              <a:prstClr val="white"/>
            </a:duotone>
            <a:lum contrast="2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639852"/>
            <a:ext cx="921416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26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34</Words>
  <Application>Microsoft Office PowerPoint</Application>
  <PresentationFormat>Экран (4:3)</PresentationFormat>
  <Paragraphs>24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по созданию экскурсионных маршрутов «Никто не забыт, никто не забыто»</dc:title>
  <dc:creator>user</dc:creator>
  <cp:lastModifiedBy>admin</cp:lastModifiedBy>
  <cp:revision>27</cp:revision>
  <dcterms:created xsi:type="dcterms:W3CDTF">2020-01-27T09:42:57Z</dcterms:created>
  <dcterms:modified xsi:type="dcterms:W3CDTF">2020-02-25T08:51:11Z</dcterms:modified>
</cp:coreProperties>
</file>