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4.infourok.ru/uploads/ex/0405/000f6d54-7006c586/img7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98c3ca027c73452ef7fe073df0251a81/img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f.ppt-online.org/files/slide/b/BW7tPgUmJe1Oy2KRirV0SQ35xnDT8Y9jAHckoI/slide-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5" r="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13176"/>
            <a:ext cx="5486400" cy="354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0-tub-ru.yandex.net/i?id=ab3957984e8e9f688e8c7644858dde11-l&amp;n=13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ds04.infourok.ru/uploads/ex/0315/00195774-ae52ee94/640/img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98c3ca027c73452ef7fe073df0251a81/img4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present5.com/presentation/13671019_443839805/image-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0"/>
            <a:ext cx="10476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98c3ca027c73452ef7fe073df0251a81/img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98c3ca027c73452ef7fe073df0251a81/img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98c3ca027c73452ef7fe073df0251a81/img1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98c3ca027c73452ef7fe073df0251a81/img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yslide.ru/documents_3/98c3ca027c73452ef7fe073df0251a81/img1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 Белоусов Иван Иванович</dc:title>
  <dc:creator>VIKTORIYA</dc:creator>
  <cp:lastModifiedBy>777</cp:lastModifiedBy>
  <cp:revision>55</cp:revision>
  <dcterms:created xsi:type="dcterms:W3CDTF">2015-03-15T06:43:56Z</dcterms:created>
  <dcterms:modified xsi:type="dcterms:W3CDTF">2020-04-16T18:11:39Z</dcterms:modified>
</cp:coreProperties>
</file>